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1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9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2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4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2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4459-05A1-D340-9808-BB8878C3C4E5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0E2C-7C2F-2144-BD4A-5F8D5BDA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5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hyperlink" Target="mailto:Samuel.smith@mail.bcu.ac.uk" TargetMode="External"/><Relationship Id="rId9" Type="http://schemas.openxmlformats.org/officeDocument/2006/relationships/hyperlink" Target="mailto:Ian.williams@bcu.ac.uk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445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Statistical Surface Detection MRI Tissue Segmentation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789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DMT Lab have developed a new method for MRI/CT surface segmentation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This method uses a </a:t>
            </a:r>
            <a:r>
              <a:rPr lang="en-US" dirty="0" smtClean="0"/>
              <a:t>dual region 3D </a:t>
            </a:r>
            <a:r>
              <a:rPr lang="en-US" dirty="0" err="1" smtClean="0"/>
              <a:t>neighbourhood</a:t>
            </a:r>
            <a:r>
              <a:rPr lang="en-US" dirty="0" smtClean="0"/>
              <a:t> mask to compute a measure of similarity between MRI/CT tissue regions. (image below: low output for masks1,2 and 3. </a:t>
            </a:r>
            <a:r>
              <a:rPr lang="en-US" dirty="0"/>
              <a:t>H</a:t>
            </a:r>
            <a:r>
              <a:rPr lang="en-US" dirty="0" smtClean="0"/>
              <a:t>igh output for mask 4).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9" name="Picture 8" descr="Fig1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2" y="2116344"/>
            <a:ext cx="2397736" cy="2240221"/>
          </a:xfrm>
          <a:prstGeom prst="rect">
            <a:avLst/>
          </a:prstGeom>
        </p:spPr>
      </p:pic>
      <p:pic>
        <p:nvPicPr>
          <p:cNvPr id="10" name="Picture 9" descr="Fig1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2116344"/>
            <a:ext cx="3324578" cy="22605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0889" y="4356565"/>
            <a:ext cx="784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By applying surface detection using the 3D data we can resolve accurate surface information in the X,Y and Z dimensions.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Performance of this method improves over all current surface segmentation in providing accurate closed surfaces in complex texture (tissue) and noisy images.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are currently applying this methods for </a:t>
            </a:r>
            <a:r>
              <a:rPr lang="en-US" dirty="0" err="1" smtClean="0"/>
              <a:t>tumour</a:t>
            </a:r>
            <a:r>
              <a:rPr lang="en-US" dirty="0" smtClean="0"/>
              <a:t> segmentation using the BRATS 2015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ain_rotat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283" y="719667"/>
            <a:ext cx="3647976" cy="2722370"/>
          </a:xfrm>
          <a:prstGeom prst="rect">
            <a:avLst/>
          </a:prstGeom>
        </p:spPr>
      </p:pic>
      <p:pic>
        <p:nvPicPr>
          <p:cNvPr id="5" name="headslic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3259" y="719667"/>
            <a:ext cx="4205110" cy="272237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445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Statistical Surface Detection MRI Tissue Segmentation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5283" y="3584222"/>
            <a:ext cx="3922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1.</a:t>
            </a:r>
          </a:p>
          <a:p>
            <a:r>
              <a:rPr lang="en-US" dirty="0" smtClean="0"/>
              <a:t>Boundary segmentation of Brain. </a:t>
            </a:r>
          </a:p>
          <a:p>
            <a:r>
              <a:rPr lang="en-US" dirty="0" smtClean="0"/>
              <a:t>Part 2.</a:t>
            </a:r>
          </a:p>
          <a:p>
            <a:r>
              <a:rPr lang="en-US" dirty="0" smtClean="0"/>
              <a:t>Internal surface structure segmentation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1889" y="3739444"/>
            <a:ext cx="367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by slice comparison of image and surface map output.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5221111"/>
            <a:ext cx="863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Smith, S.; Williams, I., "A Statistical Method for Improved 3D Surface Detection," in </a:t>
            </a:r>
            <a:r>
              <a:rPr lang="en-US" i="1" dirty="0" smtClean="0"/>
              <a:t>Signal Processing Letters, IEEE</a:t>
            </a:r>
            <a:r>
              <a:rPr lang="en-US" dirty="0" smtClean="0"/>
              <a:t> , vol.22, no.8, pp.1045-1049, Aug. 2015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Email: </a:t>
            </a:r>
            <a:r>
              <a:rPr lang="en-US" dirty="0" smtClean="0">
                <a:hlinkClick r:id="rId8"/>
              </a:rPr>
              <a:t>Samuel.smith@mail.bcu.ac.uk</a:t>
            </a:r>
            <a:endParaRPr lang="en-US" dirty="0" smtClean="0"/>
          </a:p>
          <a:p>
            <a:pPr lvl="2"/>
            <a:r>
              <a:rPr lang="en-US" dirty="0" smtClean="0">
                <a:hlinkClick r:id="rId9"/>
              </a:rPr>
              <a:t>Ian.williams@bcu.ac.uk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744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207</Words>
  <Application>Microsoft Macintosh PowerPoint</Application>
  <PresentationFormat>On-screen Show (4:3)</PresentationFormat>
  <Paragraphs>15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Birmingham City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Smith</dc:creator>
  <cp:lastModifiedBy>Samuel Smith</cp:lastModifiedBy>
  <cp:revision>11</cp:revision>
  <dcterms:created xsi:type="dcterms:W3CDTF">2015-12-02T15:03:23Z</dcterms:created>
  <dcterms:modified xsi:type="dcterms:W3CDTF">2015-12-02T16:34:04Z</dcterms:modified>
</cp:coreProperties>
</file>